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0"/>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71" r:id="rId28"/>
    <p:sldId id="373" r:id="rId29"/>
    <p:sldId id="374" r:id="rId30"/>
    <p:sldId id="375" r:id="rId31"/>
    <p:sldId id="379" r:id="rId32"/>
    <p:sldId id="380" r:id="rId33"/>
    <p:sldId id="381" r:id="rId34"/>
    <p:sldId id="384" r:id="rId35"/>
    <p:sldId id="357" r:id="rId36"/>
    <p:sldId id="385" r:id="rId37"/>
    <p:sldId id="345" r:id="rId38"/>
    <p:sldId id="363" r:id="rId39"/>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2" autoAdjust="0"/>
    <p:restoredTop sz="96696"/>
  </p:normalViewPr>
  <p:slideViewPr>
    <p:cSldViewPr snapToGrid="0" snapToObjects="1">
      <p:cViewPr varScale="1">
        <p:scale>
          <a:sx n="70" d="100"/>
          <a:sy n="70" d="100"/>
        </p:scale>
        <p:origin x="1828" y="72"/>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2.xml"/><Relationship Id="rId4" Type="http://schemas.openxmlformats.org/officeDocument/2006/relationships/image" Target="../media/image6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101638"/>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5249" y="2027607"/>
            <a:ext cx="3988345" cy="4311617"/>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1"/>
          </p:nvPr>
        </p:nvPicPr>
        <p:blipFill>
          <a:blip r:embed="rId2"/>
          <a:stretch>
            <a:fillRect/>
          </a:stretch>
        </p:blipFill>
        <p:spPr>
          <a:xfrm>
            <a:off x="1007252" y="1880813"/>
            <a:ext cx="5495942" cy="599038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79206"/>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𝜖</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79206"/>
              </a:xfrm>
              <a:prstGeom prst="rect">
                <a:avLst/>
              </a:prstGeom>
              <a:blipFill>
                <a:blip r:embed="rId3"/>
                <a:stretch>
                  <a:fillRect l="-1330" t="-20968" b="-50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18004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397780" y="2911231"/>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stCxn id="7" idx="2"/>
            <a:endCxn id="6" idx="3"/>
          </p:cNvCxnSpPr>
          <p:nvPr/>
        </p:nvCxnSpPr>
        <p:spPr bwMode="auto">
          <a:xfrm flipH="1">
            <a:off x="8744026" y="2779929"/>
            <a:ext cx="2242169" cy="4345781"/>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14:m xmlns:a14="http://schemas.microsoft.com/office/drawing/2010/main">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xmlns:a14="http://schemas.microsoft.com/office/drawing/2010/main">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mc:Choice xmlns:a14="http://schemas.microsoft.com/office/drawing/2010/main"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m:t>
                                    </m:r>
                                    <m:r>
                                      <a:rPr lang="en-GB" b="0" i="1" dirty="0" smtClean="0">
                                        <a:latin typeface="Cambria Math" panose="02040503050406030204" pitchFamily="18" charset="0"/>
                                      </a:rPr>
                                      <m:t>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5293222" y="442265"/>
            <a:ext cx="3474570" cy="168732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After R.A. Fisher (1890-1962)</a:t>
            </a:r>
          </a:p>
          <a:p>
            <a:pPr algn="ctr"/>
            <a:r>
              <a:rPr lang="en-US" sz="24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marL="406337" indent="-406337">
              <a:buFont typeface="Arial" charset="0"/>
              <a:buChar char="•"/>
            </a:pPr>
            <a:r>
              <a:rPr lang="en-US" sz="2275" dirty="0"/>
              <a:t>If each the F statistic is large it means that some or all of the hypothesis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6881</TotalTime>
  <Words>2579</Words>
  <Application>Microsoft Office PowerPoint</Application>
  <PresentationFormat>Custom</PresentationFormat>
  <Paragraphs>268</Paragraphs>
  <Slides>38</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162</cp:revision>
  <dcterms:created xsi:type="dcterms:W3CDTF">2020-10-04T17:32:50Z</dcterms:created>
  <dcterms:modified xsi:type="dcterms:W3CDTF">2020-10-13T10:45:35Z</dcterms:modified>
</cp:coreProperties>
</file>